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학생화면" id="{B4C3CD56-DA35-4E91-B4CF-E1219F0C9C83}">
          <p14:sldIdLst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48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59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309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921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26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498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432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6044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7150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61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306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70219-CA73-47E1-A63E-24571A146566}" type="datetimeFigureOut">
              <a:rPr lang="ko-KR" altLang="en-US" smtClean="0"/>
              <a:t>2026-05-08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34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365186" y="267744"/>
            <a:ext cx="70190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1.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학부생서비스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교과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장학신청</a:t>
            </a:r>
            <a:endParaRPr lang="ko-KR" altLang="en-US" dirty="0"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186" y="696686"/>
            <a:ext cx="11463957" cy="5974478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097643" y="729072"/>
            <a:ext cx="639717" cy="2038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263378" y="982981"/>
            <a:ext cx="317772" cy="18859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0883628" y="1743075"/>
            <a:ext cx="317772" cy="2762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10302" y="3302385"/>
            <a:ext cx="504098" cy="2790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073714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442" y="530266"/>
            <a:ext cx="11871605" cy="4742762"/>
          </a:xfrm>
          <a:prstGeom prst="rect">
            <a:avLst/>
          </a:prstGeom>
        </p:spPr>
      </p:pic>
      <p:sp>
        <p:nvSpPr>
          <p:cNvPr id="9" name="직사각형 8"/>
          <p:cNvSpPr/>
          <p:nvPr/>
        </p:nvSpPr>
        <p:spPr>
          <a:xfrm>
            <a:off x="144611" y="160934"/>
            <a:ext cx="65020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2.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학생 신청 경로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: 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우측 상단 신규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장학 신청 목록 </a:t>
            </a:r>
            <a:r>
              <a:rPr lang="en-US" altLang="ko-KR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&gt; </a:t>
            </a:r>
            <a:r>
              <a:rPr lang="ko-KR" altLang="en-US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신청장학</a:t>
            </a:r>
            <a:r>
              <a:rPr lang="ko-KR" altLang="en-US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선택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30409" y="5865907"/>
            <a:ext cx="70929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b="1" dirty="0"/>
              <a:t>④</a:t>
            </a:r>
            <a:r>
              <a:rPr lang="en-US" altLang="ko-KR" b="1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</a:t>
            </a:r>
            <a:r>
              <a:rPr lang="ko-KR" altLang="en-US" b="1" dirty="0" err="1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증빙파일</a:t>
            </a:r>
            <a:r>
              <a:rPr lang="ko-KR" altLang="en-US" b="1" dirty="0"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 모두 업로드 후 우측 상단의 저장 버튼 반드시 클릭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11094470" y="455361"/>
            <a:ext cx="255097" cy="278064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11423159" y="455362"/>
            <a:ext cx="273541" cy="278063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TextBox 31"/>
          <p:cNvSpPr txBox="1"/>
          <p:nvPr/>
        </p:nvSpPr>
        <p:spPr>
          <a:xfrm>
            <a:off x="10673465" y="284727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①</a:t>
            </a: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165" y="4357221"/>
            <a:ext cx="4274885" cy="125170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323360" y="5198123"/>
            <a:ext cx="4868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solidFill>
                  <a:srgbClr val="FF0000"/>
                </a:solidFill>
              </a:rPr>
              <a:t>파일업로드의 경우 반드시 </a:t>
            </a:r>
            <a:r>
              <a:rPr lang="ko-KR" altLang="en-US" sz="1400" dirty="0" err="1">
                <a:solidFill>
                  <a:srgbClr val="FF0000"/>
                </a:solidFill>
              </a:rPr>
              <a:t>파일추가</a:t>
            </a:r>
            <a:r>
              <a:rPr lang="ko-KR" altLang="en-US" sz="1400" dirty="0">
                <a:solidFill>
                  <a:srgbClr val="FF0000"/>
                </a:solidFill>
              </a:rPr>
              <a:t> 후 </a:t>
            </a:r>
            <a:r>
              <a:rPr lang="ko-KR" altLang="en-US" sz="1400" b="1" dirty="0" err="1">
                <a:solidFill>
                  <a:srgbClr val="FF0000"/>
                </a:solidFill>
              </a:rPr>
              <a:t>파일전송</a:t>
            </a:r>
            <a:r>
              <a:rPr lang="ko-KR" altLang="en-US" sz="1400" dirty="0" err="1">
                <a:solidFill>
                  <a:srgbClr val="FF0000"/>
                </a:solidFill>
              </a:rPr>
              <a:t>을</a:t>
            </a:r>
            <a:r>
              <a:rPr lang="ko-KR" altLang="en-US" sz="1400" dirty="0">
                <a:solidFill>
                  <a:srgbClr val="FF0000"/>
                </a:solidFill>
              </a:rPr>
              <a:t> 해야함</a:t>
            </a:r>
          </a:p>
        </p:txBody>
      </p:sp>
      <p:cxnSp>
        <p:nvCxnSpPr>
          <p:cNvPr id="39" name="직선 화살표 연결선 38"/>
          <p:cNvCxnSpPr>
            <a:endCxn id="24" idx="2"/>
          </p:cNvCxnSpPr>
          <p:nvPr/>
        </p:nvCxnSpPr>
        <p:spPr>
          <a:xfrm flipV="1">
            <a:off x="6373264" y="733425"/>
            <a:ext cx="5186666" cy="5053116"/>
          </a:xfrm>
          <a:prstGeom prst="straightConnector1">
            <a:avLst/>
          </a:prstGeom>
          <a:ln w="38100">
            <a:solidFill>
              <a:schemeClr val="accent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42"/>
          <p:cNvSpPr/>
          <p:nvPr/>
        </p:nvSpPr>
        <p:spPr>
          <a:xfrm>
            <a:off x="259061" y="4934049"/>
            <a:ext cx="3998867" cy="2931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/>
              <a:t>신청항목별</a:t>
            </a:r>
            <a:r>
              <a:rPr lang="ko-KR" altLang="en-US" sz="1400" dirty="0"/>
              <a:t> 세부항목 입력 및 증빙자료 업로드</a:t>
            </a:r>
            <a:endParaRPr lang="ko-KR" altLang="en-US" dirty="0"/>
          </a:p>
        </p:txBody>
      </p:sp>
      <p:sp>
        <p:nvSpPr>
          <p:cNvPr id="20" name="직사각형 19"/>
          <p:cNvSpPr/>
          <p:nvPr/>
        </p:nvSpPr>
        <p:spPr>
          <a:xfrm>
            <a:off x="5417927" y="1745347"/>
            <a:ext cx="1228725" cy="975036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3457575" y="2078976"/>
            <a:ext cx="2048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② </a:t>
            </a:r>
            <a:r>
              <a:rPr lang="ko-KR" altLang="en-US" sz="1400" b="1" dirty="0" err="1">
                <a:solidFill>
                  <a:srgbClr val="FF0000"/>
                </a:solidFill>
              </a:rPr>
              <a:t>신청장학</a:t>
            </a:r>
            <a:r>
              <a:rPr lang="ko-KR" altLang="en-US" sz="1400" b="1" dirty="0">
                <a:solidFill>
                  <a:srgbClr val="FF0000"/>
                </a:solidFill>
              </a:rPr>
              <a:t> 더블 클릭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22291" y="4725146"/>
            <a:ext cx="388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③</a:t>
            </a:r>
          </a:p>
        </p:txBody>
      </p:sp>
      <p:sp>
        <p:nvSpPr>
          <p:cNvPr id="30" name="직사각형 29"/>
          <p:cNvSpPr/>
          <p:nvPr/>
        </p:nvSpPr>
        <p:spPr>
          <a:xfrm>
            <a:off x="5984353" y="4810325"/>
            <a:ext cx="777821" cy="247447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018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59</Words>
  <Application>Microsoft Office PowerPoint</Application>
  <PresentationFormat>와이드스크린</PresentationFormat>
  <Paragraphs>8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KoPub돋움체 Bold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주영주</dc:creator>
  <cp:lastModifiedBy>User</cp:lastModifiedBy>
  <cp:revision>33</cp:revision>
  <cp:lastPrinted>2020-01-17T00:39:28Z</cp:lastPrinted>
  <dcterms:created xsi:type="dcterms:W3CDTF">2020-01-16T13:13:19Z</dcterms:created>
  <dcterms:modified xsi:type="dcterms:W3CDTF">2026-05-08T01:38:37Z</dcterms:modified>
</cp:coreProperties>
</file>